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2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8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autoCompressPictures="0" strictFirstAndLastChars="0" saveSubsetFonts="1">
  <p:sldMasterIdLst>
    <p:sldMasterId id="2147483648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</p:sldIdLst>
  <p:sldSz cy="5907075" cx="8358175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861">
          <p15:clr>
            <a:srgbClr val="000000"/>
          </p15:clr>
        </p15:guide>
        <p15:guide id="2" pos="2633">
          <p15:clr>
            <a:srgbClr val="000000"/>
          </p15:clr>
        </p15:guide>
      </p15:sldGuideLst>
    </p:ext>
    <p:ext uri="http://customooxmlschemas.google.com/">
      <go:slidesCustomData xmlns:go="http://customooxmlschemas.google.com/" r:id="rId19" roundtripDataSignature="AMtx7mjzWBf8FVrwa6ZW+uBox4vFVofK3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861" orient="horz"/>
        <p:guide pos="2633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5" Type="http://schemas.openxmlformats.org/officeDocument/2006/relationships/notesMaster" Target="notesMasters/notesMaster1.xml"/><Relationship Id="rId19" Type="http://customschemas.google.com/relationships/presentationmetadata" Target="metadata"/><Relationship Id="rId6" Type="http://schemas.openxmlformats.org/officeDocument/2006/relationships/slide" Target="slides/slide1.xml"/><Relationship Id="rId18" Type="http://schemas.openxmlformats.org/officeDocument/2006/relationships/slide" Target="slides/slide13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2" name="Google Shape;82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7" name="Google Shape;87;p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2" name="Google Shape;92;p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7" name="Google Shape;97;p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00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2" name="Google Shape;102;p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7" name="Google Shape;107;p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10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2" name="Google Shape;112;p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15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7" name="Google Shape;117;p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20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2" name="Google Shape;122;p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25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7" name="Google Shape;127;p1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30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p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2" name="Google Shape;132;p1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35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p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7" name="Google Shape;137;p1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40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g89c820bc76_1_1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Google Shape;142;g89c820bc76_1_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Slide" type="title">
  <p:cSld name="TITLE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14"/>
          <p:cNvSpPr txBox="1"/>
          <p:nvPr>
            <p:ph type="ctrTitle"/>
          </p:nvPr>
        </p:nvSpPr>
        <p:spPr>
          <a:xfrm>
            <a:off x="626864" y="1835027"/>
            <a:ext cx="7104460" cy="1266195"/>
          </a:xfrm>
          <a:prstGeom prst="rect">
            <a:avLst/>
          </a:prstGeom>
          <a:noFill/>
          <a:ln>
            <a:noFill/>
          </a:ln>
        </p:spPr>
        <p:txBody>
          <a:bodyPr anchorCtr="0" anchor="ctr" bIns="40750" lIns="81500" spcFirstLastPara="1" rIns="81500" wrap="square" tIns="4075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14"/>
          <p:cNvSpPr txBox="1"/>
          <p:nvPr>
            <p:ph idx="1" type="subTitle"/>
          </p:nvPr>
        </p:nvSpPr>
        <p:spPr>
          <a:xfrm>
            <a:off x="1253728" y="3347350"/>
            <a:ext cx="5850732" cy="1509589"/>
          </a:xfrm>
          <a:prstGeom prst="rect">
            <a:avLst/>
          </a:prstGeom>
          <a:noFill/>
          <a:ln>
            <a:noFill/>
          </a:ln>
        </p:spPr>
        <p:txBody>
          <a:bodyPr anchorCtr="0" anchor="t" bIns="40750" lIns="81500" spcFirstLastPara="1" rIns="81500" wrap="square" tIns="40750">
            <a:normAutofit/>
          </a:bodyPr>
          <a:lstStyle>
            <a:lvl1pPr lvl="0" algn="ctr">
              <a:spcBef>
                <a:spcPts val="580"/>
              </a:spcBef>
              <a:spcAft>
                <a:spcPts val="0"/>
              </a:spcAft>
              <a:buClr>
                <a:srgbClr val="888888"/>
              </a:buClr>
              <a:buSzPts val="2900"/>
              <a:buNone/>
              <a:defRPr>
                <a:solidFill>
                  <a:srgbClr val="888888"/>
                </a:solidFill>
              </a:defRPr>
            </a:lvl1pPr>
            <a:lvl2pPr lvl="1" algn="ctr"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50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420"/>
              </a:spcBef>
              <a:spcAft>
                <a:spcPts val="0"/>
              </a:spcAft>
              <a:buClr>
                <a:srgbClr val="888888"/>
              </a:buClr>
              <a:buSzPts val="210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14" name="Google Shape;14;p14"/>
          <p:cNvSpPr txBox="1"/>
          <p:nvPr>
            <p:ph idx="10" type="dt"/>
          </p:nvPr>
        </p:nvSpPr>
        <p:spPr>
          <a:xfrm>
            <a:off x="417909" y="5474996"/>
            <a:ext cx="1950244" cy="314498"/>
          </a:xfrm>
          <a:prstGeom prst="rect">
            <a:avLst/>
          </a:prstGeom>
          <a:noFill/>
          <a:ln>
            <a:noFill/>
          </a:ln>
        </p:spPr>
        <p:txBody>
          <a:bodyPr anchorCtr="0" anchor="ctr" bIns="40750" lIns="81500" spcFirstLastPara="1" rIns="81500" wrap="square" tIns="4075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" name="Google Shape;15;p14"/>
          <p:cNvSpPr txBox="1"/>
          <p:nvPr>
            <p:ph idx="11" type="ftr"/>
          </p:nvPr>
        </p:nvSpPr>
        <p:spPr>
          <a:xfrm>
            <a:off x="2855714" y="5474996"/>
            <a:ext cx="2646760" cy="314498"/>
          </a:xfrm>
          <a:prstGeom prst="rect">
            <a:avLst/>
          </a:prstGeom>
          <a:noFill/>
          <a:ln>
            <a:noFill/>
          </a:ln>
        </p:spPr>
        <p:txBody>
          <a:bodyPr anchorCtr="0" anchor="ctr" bIns="40750" lIns="81500" spcFirstLastPara="1" rIns="81500" wrap="square" tIns="4075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" name="Google Shape;16;p14"/>
          <p:cNvSpPr txBox="1"/>
          <p:nvPr>
            <p:ph idx="12" type="sldNum"/>
          </p:nvPr>
        </p:nvSpPr>
        <p:spPr>
          <a:xfrm>
            <a:off x="5990035" y="5474996"/>
            <a:ext cx="1950244" cy="314498"/>
          </a:xfrm>
          <a:prstGeom prst="rect">
            <a:avLst/>
          </a:prstGeom>
          <a:noFill/>
          <a:ln>
            <a:noFill/>
          </a:ln>
        </p:spPr>
        <p:txBody>
          <a:bodyPr anchorCtr="0" anchor="ctr" bIns="40750" lIns="81500" spcFirstLastPara="1" rIns="81500" wrap="square" tIns="4075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Content" type="obj">
  <p:cSld name="OBJECT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5"/>
          <p:cNvSpPr txBox="1"/>
          <p:nvPr>
            <p:ph type="title"/>
          </p:nvPr>
        </p:nvSpPr>
        <p:spPr>
          <a:xfrm>
            <a:off x="417910" y="236557"/>
            <a:ext cx="7522369" cy="984515"/>
          </a:xfrm>
          <a:prstGeom prst="rect">
            <a:avLst/>
          </a:prstGeom>
          <a:noFill/>
          <a:ln>
            <a:noFill/>
          </a:ln>
        </p:spPr>
        <p:txBody>
          <a:bodyPr anchorCtr="0" anchor="ctr" bIns="40750" lIns="81500" spcFirstLastPara="1" rIns="81500" wrap="square" tIns="4075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15"/>
          <p:cNvSpPr txBox="1"/>
          <p:nvPr>
            <p:ph idx="1" type="body"/>
          </p:nvPr>
        </p:nvSpPr>
        <p:spPr>
          <a:xfrm>
            <a:off x="417910" y="1378321"/>
            <a:ext cx="7522369" cy="3898405"/>
          </a:xfrm>
          <a:prstGeom prst="rect">
            <a:avLst/>
          </a:prstGeom>
          <a:noFill/>
          <a:ln>
            <a:noFill/>
          </a:ln>
        </p:spPr>
        <p:txBody>
          <a:bodyPr anchorCtr="0" anchor="t" bIns="40750" lIns="81500" spcFirstLastPara="1" rIns="81500" wrap="square" tIns="4075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0" name="Google Shape;20;p15"/>
          <p:cNvSpPr txBox="1"/>
          <p:nvPr>
            <p:ph idx="10" type="dt"/>
          </p:nvPr>
        </p:nvSpPr>
        <p:spPr>
          <a:xfrm>
            <a:off x="417909" y="5474996"/>
            <a:ext cx="1950244" cy="314498"/>
          </a:xfrm>
          <a:prstGeom prst="rect">
            <a:avLst/>
          </a:prstGeom>
          <a:noFill/>
          <a:ln>
            <a:noFill/>
          </a:ln>
        </p:spPr>
        <p:txBody>
          <a:bodyPr anchorCtr="0" anchor="ctr" bIns="40750" lIns="81500" spcFirstLastPara="1" rIns="81500" wrap="square" tIns="4075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" name="Google Shape;21;p15"/>
          <p:cNvSpPr txBox="1"/>
          <p:nvPr>
            <p:ph idx="11" type="ftr"/>
          </p:nvPr>
        </p:nvSpPr>
        <p:spPr>
          <a:xfrm>
            <a:off x="2855714" y="5474996"/>
            <a:ext cx="2646760" cy="314498"/>
          </a:xfrm>
          <a:prstGeom prst="rect">
            <a:avLst/>
          </a:prstGeom>
          <a:noFill/>
          <a:ln>
            <a:noFill/>
          </a:ln>
        </p:spPr>
        <p:txBody>
          <a:bodyPr anchorCtr="0" anchor="ctr" bIns="40750" lIns="81500" spcFirstLastPara="1" rIns="81500" wrap="square" tIns="4075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" name="Google Shape;22;p15"/>
          <p:cNvSpPr txBox="1"/>
          <p:nvPr>
            <p:ph idx="12" type="sldNum"/>
          </p:nvPr>
        </p:nvSpPr>
        <p:spPr>
          <a:xfrm>
            <a:off x="5990035" y="5474996"/>
            <a:ext cx="1950244" cy="314498"/>
          </a:xfrm>
          <a:prstGeom prst="rect">
            <a:avLst/>
          </a:prstGeom>
          <a:noFill/>
          <a:ln>
            <a:noFill/>
          </a:ln>
        </p:spPr>
        <p:txBody>
          <a:bodyPr anchorCtr="0" anchor="ctr" bIns="40750" lIns="81500" spcFirstLastPara="1" rIns="81500" wrap="square" tIns="4075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Header" type="secHead">
  <p:cSld name="SECTION_HEADER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16"/>
          <p:cNvSpPr txBox="1"/>
          <p:nvPr>
            <p:ph type="title"/>
          </p:nvPr>
        </p:nvSpPr>
        <p:spPr>
          <a:xfrm>
            <a:off x="660239" y="3795852"/>
            <a:ext cx="7104460" cy="1173213"/>
          </a:xfrm>
          <a:prstGeom prst="rect">
            <a:avLst/>
          </a:prstGeom>
          <a:noFill/>
          <a:ln>
            <a:noFill/>
          </a:ln>
        </p:spPr>
        <p:txBody>
          <a:bodyPr anchorCtr="0" anchor="t" bIns="40750" lIns="81500" spcFirstLastPara="1" rIns="81500" wrap="square" tIns="4075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alibri"/>
              <a:buNone/>
              <a:defRPr b="1" sz="3600" cap="none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16"/>
          <p:cNvSpPr txBox="1"/>
          <p:nvPr>
            <p:ph idx="1" type="body"/>
          </p:nvPr>
        </p:nvSpPr>
        <p:spPr>
          <a:xfrm>
            <a:off x="660239" y="2503676"/>
            <a:ext cx="7104460" cy="1292175"/>
          </a:xfrm>
          <a:prstGeom prst="rect">
            <a:avLst/>
          </a:prstGeom>
          <a:noFill/>
          <a:ln>
            <a:noFill/>
          </a:ln>
        </p:spPr>
        <p:txBody>
          <a:bodyPr anchorCtr="0" anchor="b" bIns="40750" lIns="81500" spcFirstLastPara="1" rIns="81500" wrap="square" tIns="40750">
            <a:normAutofit/>
          </a:bodyPr>
          <a:lstStyle>
            <a:lvl1pPr indent="-228600" lvl="0" marL="457200" algn="l"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1pPr>
            <a:lvl2pPr indent="-228600" lvl="1" marL="914400" algn="l"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2pPr>
            <a:lvl3pPr indent="-228600" lvl="2" marL="1371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3pPr>
            <a:lvl4pPr indent="-228600" lvl="3" marL="1828800" algn="l">
              <a:spcBef>
                <a:spcPts val="24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4pPr>
            <a:lvl5pPr indent="-228600" lvl="4" marL="2286000" algn="l">
              <a:spcBef>
                <a:spcPts val="24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5pPr>
            <a:lvl6pPr indent="-228600" lvl="5" marL="2743200" algn="l">
              <a:spcBef>
                <a:spcPts val="24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6pPr>
            <a:lvl7pPr indent="-228600" lvl="6" marL="3200400" algn="l">
              <a:spcBef>
                <a:spcPts val="24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7pPr>
            <a:lvl8pPr indent="-228600" lvl="7" marL="3657600" algn="l">
              <a:spcBef>
                <a:spcPts val="24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8pPr>
            <a:lvl9pPr indent="-228600" lvl="8" marL="4114800" algn="l">
              <a:spcBef>
                <a:spcPts val="24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26" name="Google Shape;26;p16"/>
          <p:cNvSpPr txBox="1"/>
          <p:nvPr>
            <p:ph idx="10" type="dt"/>
          </p:nvPr>
        </p:nvSpPr>
        <p:spPr>
          <a:xfrm>
            <a:off x="417909" y="5474996"/>
            <a:ext cx="1950244" cy="314498"/>
          </a:xfrm>
          <a:prstGeom prst="rect">
            <a:avLst/>
          </a:prstGeom>
          <a:noFill/>
          <a:ln>
            <a:noFill/>
          </a:ln>
        </p:spPr>
        <p:txBody>
          <a:bodyPr anchorCtr="0" anchor="ctr" bIns="40750" lIns="81500" spcFirstLastPara="1" rIns="81500" wrap="square" tIns="4075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" name="Google Shape;27;p16"/>
          <p:cNvSpPr txBox="1"/>
          <p:nvPr>
            <p:ph idx="11" type="ftr"/>
          </p:nvPr>
        </p:nvSpPr>
        <p:spPr>
          <a:xfrm>
            <a:off x="2855714" y="5474996"/>
            <a:ext cx="2646760" cy="314498"/>
          </a:xfrm>
          <a:prstGeom prst="rect">
            <a:avLst/>
          </a:prstGeom>
          <a:noFill/>
          <a:ln>
            <a:noFill/>
          </a:ln>
        </p:spPr>
        <p:txBody>
          <a:bodyPr anchorCtr="0" anchor="ctr" bIns="40750" lIns="81500" spcFirstLastPara="1" rIns="81500" wrap="square" tIns="4075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8" name="Google Shape;28;p16"/>
          <p:cNvSpPr txBox="1"/>
          <p:nvPr>
            <p:ph idx="12" type="sldNum"/>
          </p:nvPr>
        </p:nvSpPr>
        <p:spPr>
          <a:xfrm>
            <a:off x="5990035" y="5474996"/>
            <a:ext cx="1950244" cy="314498"/>
          </a:xfrm>
          <a:prstGeom prst="rect">
            <a:avLst/>
          </a:prstGeom>
          <a:noFill/>
          <a:ln>
            <a:noFill/>
          </a:ln>
        </p:spPr>
        <p:txBody>
          <a:bodyPr anchorCtr="0" anchor="ctr" bIns="40750" lIns="81500" spcFirstLastPara="1" rIns="81500" wrap="square" tIns="4075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wo Content" type="twoObj">
  <p:cSld name="TWO_OBJECTS"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17"/>
          <p:cNvSpPr txBox="1"/>
          <p:nvPr>
            <p:ph type="title"/>
          </p:nvPr>
        </p:nvSpPr>
        <p:spPr>
          <a:xfrm>
            <a:off x="417910" y="236557"/>
            <a:ext cx="7522369" cy="984515"/>
          </a:xfrm>
          <a:prstGeom prst="rect">
            <a:avLst/>
          </a:prstGeom>
          <a:noFill/>
          <a:ln>
            <a:noFill/>
          </a:ln>
        </p:spPr>
        <p:txBody>
          <a:bodyPr anchorCtr="0" anchor="ctr" bIns="40750" lIns="81500" spcFirstLastPara="1" rIns="81500" wrap="square" tIns="4075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17"/>
          <p:cNvSpPr txBox="1"/>
          <p:nvPr>
            <p:ph idx="1" type="body"/>
          </p:nvPr>
        </p:nvSpPr>
        <p:spPr>
          <a:xfrm>
            <a:off x="417909" y="1378321"/>
            <a:ext cx="3691533" cy="3898405"/>
          </a:xfrm>
          <a:prstGeom prst="rect">
            <a:avLst/>
          </a:prstGeom>
          <a:noFill/>
          <a:ln>
            <a:noFill/>
          </a:ln>
        </p:spPr>
        <p:txBody>
          <a:bodyPr anchorCtr="0" anchor="t" bIns="40750" lIns="81500" spcFirstLastPara="1" rIns="81500" wrap="square" tIns="40750">
            <a:normAutofit/>
          </a:bodyPr>
          <a:lstStyle>
            <a:lvl1pPr indent="-387350" lvl="0" marL="457200" algn="l"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500"/>
              <a:buChar char="•"/>
              <a:defRPr sz="2500"/>
            </a:lvl1pPr>
            <a:lvl2pPr indent="-361950" lvl="1" marL="914400" algn="l">
              <a:spcBef>
                <a:spcPts val="420"/>
              </a:spcBef>
              <a:spcAft>
                <a:spcPts val="0"/>
              </a:spcAft>
              <a:buClr>
                <a:schemeClr val="dk1"/>
              </a:buClr>
              <a:buSzPts val="2100"/>
              <a:buChar char="–"/>
              <a:defRPr sz="2100"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indent="-3302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indent="-3302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indent="-3302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indent="-3302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32" name="Google Shape;32;p17"/>
          <p:cNvSpPr txBox="1"/>
          <p:nvPr>
            <p:ph idx="2" type="body"/>
          </p:nvPr>
        </p:nvSpPr>
        <p:spPr>
          <a:xfrm>
            <a:off x="4248746" y="1378321"/>
            <a:ext cx="3691533" cy="3898405"/>
          </a:xfrm>
          <a:prstGeom prst="rect">
            <a:avLst/>
          </a:prstGeom>
          <a:noFill/>
          <a:ln>
            <a:noFill/>
          </a:ln>
        </p:spPr>
        <p:txBody>
          <a:bodyPr anchorCtr="0" anchor="t" bIns="40750" lIns="81500" spcFirstLastPara="1" rIns="81500" wrap="square" tIns="40750">
            <a:normAutofit/>
          </a:bodyPr>
          <a:lstStyle>
            <a:lvl1pPr indent="-387350" lvl="0" marL="457200" algn="l"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500"/>
              <a:buChar char="•"/>
              <a:defRPr sz="2500"/>
            </a:lvl1pPr>
            <a:lvl2pPr indent="-361950" lvl="1" marL="914400" algn="l">
              <a:spcBef>
                <a:spcPts val="420"/>
              </a:spcBef>
              <a:spcAft>
                <a:spcPts val="0"/>
              </a:spcAft>
              <a:buClr>
                <a:schemeClr val="dk1"/>
              </a:buClr>
              <a:buSzPts val="2100"/>
              <a:buChar char="–"/>
              <a:defRPr sz="2100"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indent="-3302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indent="-3302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indent="-3302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indent="-3302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33" name="Google Shape;33;p17"/>
          <p:cNvSpPr txBox="1"/>
          <p:nvPr>
            <p:ph idx="10" type="dt"/>
          </p:nvPr>
        </p:nvSpPr>
        <p:spPr>
          <a:xfrm>
            <a:off x="417909" y="5474996"/>
            <a:ext cx="1950244" cy="314498"/>
          </a:xfrm>
          <a:prstGeom prst="rect">
            <a:avLst/>
          </a:prstGeom>
          <a:noFill/>
          <a:ln>
            <a:noFill/>
          </a:ln>
        </p:spPr>
        <p:txBody>
          <a:bodyPr anchorCtr="0" anchor="ctr" bIns="40750" lIns="81500" spcFirstLastPara="1" rIns="81500" wrap="square" tIns="4075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" name="Google Shape;34;p17"/>
          <p:cNvSpPr txBox="1"/>
          <p:nvPr>
            <p:ph idx="11" type="ftr"/>
          </p:nvPr>
        </p:nvSpPr>
        <p:spPr>
          <a:xfrm>
            <a:off x="2855714" y="5474996"/>
            <a:ext cx="2646760" cy="314498"/>
          </a:xfrm>
          <a:prstGeom prst="rect">
            <a:avLst/>
          </a:prstGeom>
          <a:noFill/>
          <a:ln>
            <a:noFill/>
          </a:ln>
        </p:spPr>
        <p:txBody>
          <a:bodyPr anchorCtr="0" anchor="ctr" bIns="40750" lIns="81500" spcFirstLastPara="1" rIns="81500" wrap="square" tIns="4075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17"/>
          <p:cNvSpPr txBox="1"/>
          <p:nvPr>
            <p:ph idx="12" type="sldNum"/>
          </p:nvPr>
        </p:nvSpPr>
        <p:spPr>
          <a:xfrm>
            <a:off x="5990035" y="5474996"/>
            <a:ext cx="1950244" cy="314498"/>
          </a:xfrm>
          <a:prstGeom prst="rect">
            <a:avLst/>
          </a:prstGeom>
          <a:noFill/>
          <a:ln>
            <a:noFill/>
          </a:ln>
        </p:spPr>
        <p:txBody>
          <a:bodyPr anchorCtr="0" anchor="ctr" bIns="40750" lIns="81500" spcFirstLastPara="1" rIns="81500" wrap="square" tIns="4075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Comparison" type="twoTxTwoObj">
  <p:cSld name="TWO_OBJECTS_WITH_TEXT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18"/>
          <p:cNvSpPr txBox="1"/>
          <p:nvPr>
            <p:ph type="title"/>
          </p:nvPr>
        </p:nvSpPr>
        <p:spPr>
          <a:xfrm>
            <a:off x="417910" y="236557"/>
            <a:ext cx="7522369" cy="984515"/>
          </a:xfrm>
          <a:prstGeom prst="rect">
            <a:avLst/>
          </a:prstGeom>
          <a:noFill/>
          <a:ln>
            <a:noFill/>
          </a:ln>
        </p:spPr>
        <p:txBody>
          <a:bodyPr anchorCtr="0" anchor="ctr" bIns="40750" lIns="81500" spcFirstLastPara="1" rIns="81500" wrap="square" tIns="4075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900"/>
              <a:buFont typeface="Calibri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18"/>
          <p:cNvSpPr txBox="1"/>
          <p:nvPr>
            <p:ph idx="1" type="body"/>
          </p:nvPr>
        </p:nvSpPr>
        <p:spPr>
          <a:xfrm>
            <a:off x="417909" y="1322258"/>
            <a:ext cx="3692985" cy="551054"/>
          </a:xfrm>
          <a:prstGeom prst="rect">
            <a:avLst/>
          </a:prstGeom>
          <a:noFill/>
          <a:ln>
            <a:noFill/>
          </a:ln>
        </p:spPr>
        <p:txBody>
          <a:bodyPr anchorCtr="0" anchor="b" bIns="40750" lIns="81500" spcFirstLastPara="1" rIns="81500" wrap="square" tIns="40750">
            <a:normAutofit/>
          </a:bodyPr>
          <a:lstStyle>
            <a:lvl1pPr indent="-228600" lvl="0" marL="457200" algn="l">
              <a:spcBef>
                <a:spcPts val="42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  <a:defRPr b="1" sz="2100"/>
            </a:lvl1pPr>
            <a:lvl2pPr indent="-2286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2pPr>
            <a:lvl3pPr indent="-228600" lvl="2" marL="1371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3pPr>
            <a:lvl4pPr indent="-228600" lvl="3" marL="18288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b="1" sz="1400"/>
            </a:lvl4pPr>
            <a:lvl5pPr indent="-228600" lvl="4" marL="22860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b="1" sz="1400"/>
            </a:lvl5pPr>
            <a:lvl6pPr indent="-228600" lvl="5" marL="2743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b="1" sz="1400"/>
            </a:lvl6pPr>
            <a:lvl7pPr indent="-228600" lvl="6" marL="32004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b="1" sz="1400"/>
            </a:lvl7pPr>
            <a:lvl8pPr indent="-228600" lvl="7" marL="3657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b="1" sz="1400"/>
            </a:lvl8pPr>
            <a:lvl9pPr indent="-228600" lvl="8" marL="41148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b="1" sz="1400"/>
            </a:lvl9pPr>
          </a:lstStyle>
          <a:p/>
        </p:txBody>
      </p:sp>
      <p:sp>
        <p:nvSpPr>
          <p:cNvPr id="39" name="Google Shape;39;p18"/>
          <p:cNvSpPr txBox="1"/>
          <p:nvPr>
            <p:ph idx="2" type="body"/>
          </p:nvPr>
        </p:nvSpPr>
        <p:spPr>
          <a:xfrm>
            <a:off x="417909" y="1873313"/>
            <a:ext cx="3692985" cy="3403413"/>
          </a:xfrm>
          <a:prstGeom prst="rect">
            <a:avLst/>
          </a:prstGeom>
          <a:noFill/>
          <a:ln>
            <a:noFill/>
          </a:ln>
        </p:spPr>
        <p:txBody>
          <a:bodyPr anchorCtr="0" anchor="t" bIns="40750" lIns="81500" spcFirstLastPara="1" rIns="81500" wrap="square" tIns="40750">
            <a:normAutofit/>
          </a:bodyPr>
          <a:lstStyle>
            <a:lvl1pPr indent="-361950" lvl="0" marL="457200" algn="l">
              <a:spcBef>
                <a:spcPts val="420"/>
              </a:spcBef>
              <a:spcAft>
                <a:spcPts val="0"/>
              </a:spcAft>
              <a:buClr>
                <a:schemeClr val="dk1"/>
              </a:buClr>
              <a:buSzPts val="2100"/>
              <a:buChar char="•"/>
              <a:defRPr sz="2100"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2pPr>
            <a:lvl3pPr indent="-330200" lvl="2" marL="1371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3pPr>
            <a:lvl4pPr indent="-317500" lvl="3" marL="18288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Char char="–"/>
              <a:defRPr sz="1400"/>
            </a:lvl4pPr>
            <a:lvl5pPr indent="-317500" lvl="4" marL="22860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Char char="»"/>
              <a:defRPr sz="1400"/>
            </a:lvl5pPr>
            <a:lvl6pPr indent="-317500" lvl="5" marL="2743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 sz="1400"/>
            </a:lvl6pPr>
            <a:lvl7pPr indent="-317500" lvl="6" marL="32004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 sz="1400"/>
            </a:lvl7pPr>
            <a:lvl8pPr indent="-317500" lvl="7" marL="3657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 sz="1400"/>
            </a:lvl8pPr>
            <a:lvl9pPr indent="-317500" lvl="8" marL="41148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 sz="1400"/>
            </a:lvl9pPr>
          </a:lstStyle>
          <a:p/>
        </p:txBody>
      </p:sp>
      <p:sp>
        <p:nvSpPr>
          <p:cNvPr id="40" name="Google Shape;40;p18"/>
          <p:cNvSpPr txBox="1"/>
          <p:nvPr>
            <p:ph idx="3" type="body"/>
          </p:nvPr>
        </p:nvSpPr>
        <p:spPr>
          <a:xfrm>
            <a:off x="4245844" y="1322258"/>
            <a:ext cx="3694435" cy="551054"/>
          </a:xfrm>
          <a:prstGeom prst="rect">
            <a:avLst/>
          </a:prstGeom>
          <a:noFill/>
          <a:ln>
            <a:noFill/>
          </a:ln>
        </p:spPr>
        <p:txBody>
          <a:bodyPr anchorCtr="0" anchor="b" bIns="40750" lIns="81500" spcFirstLastPara="1" rIns="81500" wrap="square" tIns="40750">
            <a:normAutofit/>
          </a:bodyPr>
          <a:lstStyle>
            <a:lvl1pPr indent="-228600" lvl="0" marL="457200" algn="l">
              <a:spcBef>
                <a:spcPts val="42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  <a:defRPr b="1" sz="2100"/>
            </a:lvl1pPr>
            <a:lvl2pPr indent="-2286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2pPr>
            <a:lvl3pPr indent="-228600" lvl="2" marL="1371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3pPr>
            <a:lvl4pPr indent="-228600" lvl="3" marL="18288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b="1" sz="1400"/>
            </a:lvl4pPr>
            <a:lvl5pPr indent="-228600" lvl="4" marL="22860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b="1" sz="1400"/>
            </a:lvl5pPr>
            <a:lvl6pPr indent="-228600" lvl="5" marL="2743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b="1" sz="1400"/>
            </a:lvl6pPr>
            <a:lvl7pPr indent="-228600" lvl="6" marL="32004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b="1" sz="1400"/>
            </a:lvl7pPr>
            <a:lvl8pPr indent="-228600" lvl="7" marL="3657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b="1" sz="1400"/>
            </a:lvl8pPr>
            <a:lvl9pPr indent="-228600" lvl="8" marL="41148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b="1" sz="1400"/>
            </a:lvl9pPr>
          </a:lstStyle>
          <a:p/>
        </p:txBody>
      </p:sp>
      <p:sp>
        <p:nvSpPr>
          <p:cNvPr id="41" name="Google Shape;41;p18"/>
          <p:cNvSpPr txBox="1"/>
          <p:nvPr>
            <p:ph idx="4" type="body"/>
          </p:nvPr>
        </p:nvSpPr>
        <p:spPr>
          <a:xfrm>
            <a:off x="4245844" y="1873313"/>
            <a:ext cx="3694435" cy="3403413"/>
          </a:xfrm>
          <a:prstGeom prst="rect">
            <a:avLst/>
          </a:prstGeom>
          <a:noFill/>
          <a:ln>
            <a:noFill/>
          </a:ln>
        </p:spPr>
        <p:txBody>
          <a:bodyPr anchorCtr="0" anchor="t" bIns="40750" lIns="81500" spcFirstLastPara="1" rIns="81500" wrap="square" tIns="40750">
            <a:normAutofit/>
          </a:bodyPr>
          <a:lstStyle>
            <a:lvl1pPr indent="-361950" lvl="0" marL="457200" algn="l">
              <a:spcBef>
                <a:spcPts val="420"/>
              </a:spcBef>
              <a:spcAft>
                <a:spcPts val="0"/>
              </a:spcAft>
              <a:buClr>
                <a:schemeClr val="dk1"/>
              </a:buClr>
              <a:buSzPts val="2100"/>
              <a:buChar char="•"/>
              <a:defRPr sz="2100"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2pPr>
            <a:lvl3pPr indent="-330200" lvl="2" marL="1371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3pPr>
            <a:lvl4pPr indent="-317500" lvl="3" marL="18288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Char char="–"/>
              <a:defRPr sz="1400"/>
            </a:lvl4pPr>
            <a:lvl5pPr indent="-317500" lvl="4" marL="22860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Char char="»"/>
              <a:defRPr sz="1400"/>
            </a:lvl5pPr>
            <a:lvl6pPr indent="-317500" lvl="5" marL="2743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 sz="1400"/>
            </a:lvl6pPr>
            <a:lvl7pPr indent="-317500" lvl="6" marL="32004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 sz="1400"/>
            </a:lvl7pPr>
            <a:lvl8pPr indent="-317500" lvl="7" marL="3657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 sz="1400"/>
            </a:lvl8pPr>
            <a:lvl9pPr indent="-317500" lvl="8" marL="41148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 sz="1400"/>
            </a:lvl9pPr>
          </a:lstStyle>
          <a:p/>
        </p:txBody>
      </p:sp>
      <p:sp>
        <p:nvSpPr>
          <p:cNvPr id="42" name="Google Shape;42;p18"/>
          <p:cNvSpPr txBox="1"/>
          <p:nvPr>
            <p:ph idx="10" type="dt"/>
          </p:nvPr>
        </p:nvSpPr>
        <p:spPr>
          <a:xfrm>
            <a:off x="417909" y="5474996"/>
            <a:ext cx="1950244" cy="314498"/>
          </a:xfrm>
          <a:prstGeom prst="rect">
            <a:avLst/>
          </a:prstGeom>
          <a:noFill/>
          <a:ln>
            <a:noFill/>
          </a:ln>
        </p:spPr>
        <p:txBody>
          <a:bodyPr anchorCtr="0" anchor="ctr" bIns="40750" lIns="81500" spcFirstLastPara="1" rIns="81500" wrap="square" tIns="4075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18"/>
          <p:cNvSpPr txBox="1"/>
          <p:nvPr>
            <p:ph idx="11" type="ftr"/>
          </p:nvPr>
        </p:nvSpPr>
        <p:spPr>
          <a:xfrm>
            <a:off x="2855714" y="5474996"/>
            <a:ext cx="2646760" cy="314498"/>
          </a:xfrm>
          <a:prstGeom prst="rect">
            <a:avLst/>
          </a:prstGeom>
          <a:noFill/>
          <a:ln>
            <a:noFill/>
          </a:ln>
        </p:spPr>
        <p:txBody>
          <a:bodyPr anchorCtr="0" anchor="ctr" bIns="40750" lIns="81500" spcFirstLastPara="1" rIns="81500" wrap="square" tIns="4075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" name="Google Shape;44;p18"/>
          <p:cNvSpPr txBox="1"/>
          <p:nvPr>
            <p:ph idx="12" type="sldNum"/>
          </p:nvPr>
        </p:nvSpPr>
        <p:spPr>
          <a:xfrm>
            <a:off x="5990035" y="5474996"/>
            <a:ext cx="1950244" cy="314498"/>
          </a:xfrm>
          <a:prstGeom prst="rect">
            <a:avLst/>
          </a:prstGeom>
          <a:noFill/>
          <a:ln>
            <a:noFill/>
          </a:ln>
        </p:spPr>
        <p:txBody>
          <a:bodyPr anchorCtr="0" anchor="ctr" bIns="40750" lIns="81500" spcFirstLastPara="1" rIns="81500" wrap="square" tIns="4075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Only" type="titleOnly">
  <p:cSld name="TITLE_ONLY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9"/>
          <p:cNvSpPr txBox="1"/>
          <p:nvPr>
            <p:ph type="title"/>
          </p:nvPr>
        </p:nvSpPr>
        <p:spPr>
          <a:xfrm>
            <a:off x="417910" y="236557"/>
            <a:ext cx="7522369" cy="984515"/>
          </a:xfrm>
          <a:prstGeom prst="rect">
            <a:avLst/>
          </a:prstGeom>
          <a:noFill/>
          <a:ln>
            <a:noFill/>
          </a:ln>
        </p:spPr>
        <p:txBody>
          <a:bodyPr anchorCtr="0" anchor="ctr" bIns="40750" lIns="81500" spcFirstLastPara="1" rIns="81500" wrap="square" tIns="4075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19"/>
          <p:cNvSpPr txBox="1"/>
          <p:nvPr>
            <p:ph idx="10" type="dt"/>
          </p:nvPr>
        </p:nvSpPr>
        <p:spPr>
          <a:xfrm>
            <a:off x="417909" y="5474996"/>
            <a:ext cx="1950244" cy="314498"/>
          </a:xfrm>
          <a:prstGeom prst="rect">
            <a:avLst/>
          </a:prstGeom>
          <a:noFill/>
          <a:ln>
            <a:noFill/>
          </a:ln>
        </p:spPr>
        <p:txBody>
          <a:bodyPr anchorCtr="0" anchor="ctr" bIns="40750" lIns="81500" spcFirstLastPara="1" rIns="81500" wrap="square" tIns="4075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19"/>
          <p:cNvSpPr txBox="1"/>
          <p:nvPr>
            <p:ph idx="11" type="ftr"/>
          </p:nvPr>
        </p:nvSpPr>
        <p:spPr>
          <a:xfrm>
            <a:off x="2855714" y="5474996"/>
            <a:ext cx="2646760" cy="314498"/>
          </a:xfrm>
          <a:prstGeom prst="rect">
            <a:avLst/>
          </a:prstGeom>
          <a:noFill/>
          <a:ln>
            <a:noFill/>
          </a:ln>
        </p:spPr>
        <p:txBody>
          <a:bodyPr anchorCtr="0" anchor="ctr" bIns="40750" lIns="81500" spcFirstLastPara="1" rIns="81500" wrap="square" tIns="4075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" name="Google Shape;49;p19"/>
          <p:cNvSpPr txBox="1"/>
          <p:nvPr>
            <p:ph idx="12" type="sldNum"/>
          </p:nvPr>
        </p:nvSpPr>
        <p:spPr>
          <a:xfrm>
            <a:off x="5990035" y="5474996"/>
            <a:ext cx="1950244" cy="314498"/>
          </a:xfrm>
          <a:prstGeom prst="rect">
            <a:avLst/>
          </a:prstGeom>
          <a:noFill/>
          <a:ln>
            <a:noFill/>
          </a:ln>
        </p:spPr>
        <p:txBody>
          <a:bodyPr anchorCtr="0" anchor="ctr" bIns="40750" lIns="81500" spcFirstLastPara="1" rIns="81500" wrap="square" tIns="4075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lank" type="blank">
  <p:cSld name="BLANK"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20"/>
          <p:cNvSpPr txBox="1"/>
          <p:nvPr>
            <p:ph idx="10" type="dt"/>
          </p:nvPr>
        </p:nvSpPr>
        <p:spPr>
          <a:xfrm>
            <a:off x="417909" y="5474996"/>
            <a:ext cx="1950244" cy="314498"/>
          </a:xfrm>
          <a:prstGeom prst="rect">
            <a:avLst/>
          </a:prstGeom>
          <a:noFill/>
          <a:ln>
            <a:noFill/>
          </a:ln>
        </p:spPr>
        <p:txBody>
          <a:bodyPr anchorCtr="0" anchor="ctr" bIns="40750" lIns="81500" spcFirstLastPara="1" rIns="81500" wrap="square" tIns="4075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20"/>
          <p:cNvSpPr txBox="1"/>
          <p:nvPr>
            <p:ph idx="11" type="ftr"/>
          </p:nvPr>
        </p:nvSpPr>
        <p:spPr>
          <a:xfrm>
            <a:off x="2855714" y="5474996"/>
            <a:ext cx="2646760" cy="314498"/>
          </a:xfrm>
          <a:prstGeom prst="rect">
            <a:avLst/>
          </a:prstGeom>
          <a:noFill/>
          <a:ln>
            <a:noFill/>
          </a:ln>
        </p:spPr>
        <p:txBody>
          <a:bodyPr anchorCtr="0" anchor="ctr" bIns="40750" lIns="81500" spcFirstLastPara="1" rIns="81500" wrap="square" tIns="4075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20"/>
          <p:cNvSpPr txBox="1"/>
          <p:nvPr>
            <p:ph idx="12" type="sldNum"/>
          </p:nvPr>
        </p:nvSpPr>
        <p:spPr>
          <a:xfrm>
            <a:off x="5990035" y="5474996"/>
            <a:ext cx="1950244" cy="314498"/>
          </a:xfrm>
          <a:prstGeom prst="rect">
            <a:avLst/>
          </a:prstGeom>
          <a:noFill/>
          <a:ln>
            <a:noFill/>
          </a:ln>
        </p:spPr>
        <p:txBody>
          <a:bodyPr anchorCtr="0" anchor="ctr" bIns="40750" lIns="81500" spcFirstLastPara="1" rIns="81500" wrap="square" tIns="4075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Content with Caption" type="objTx">
  <p:cSld name="OBJECT_WITH_CAPTION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21"/>
          <p:cNvSpPr txBox="1"/>
          <p:nvPr>
            <p:ph type="title"/>
          </p:nvPr>
        </p:nvSpPr>
        <p:spPr>
          <a:xfrm>
            <a:off x="417910" y="235190"/>
            <a:ext cx="2749786" cy="1000923"/>
          </a:xfrm>
          <a:prstGeom prst="rect">
            <a:avLst/>
          </a:prstGeom>
          <a:noFill/>
          <a:ln>
            <a:noFill/>
          </a:ln>
        </p:spPr>
        <p:txBody>
          <a:bodyPr anchorCtr="0" anchor="b" bIns="40750" lIns="81500" spcFirstLastPara="1" rIns="81500" wrap="square" tIns="4075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b="1" sz="18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21"/>
          <p:cNvSpPr txBox="1"/>
          <p:nvPr>
            <p:ph idx="1" type="body"/>
          </p:nvPr>
        </p:nvSpPr>
        <p:spPr>
          <a:xfrm>
            <a:off x="3267819" y="235190"/>
            <a:ext cx="4672459" cy="5041536"/>
          </a:xfrm>
          <a:prstGeom prst="rect">
            <a:avLst/>
          </a:prstGeom>
          <a:noFill/>
          <a:ln>
            <a:noFill/>
          </a:ln>
        </p:spPr>
        <p:txBody>
          <a:bodyPr anchorCtr="0" anchor="t" bIns="40750" lIns="81500" spcFirstLastPara="1" rIns="81500" wrap="square" tIns="40750">
            <a:normAutofit/>
          </a:bodyPr>
          <a:lstStyle>
            <a:lvl1pPr indent="-412750" lvl="0" marL="457200" algn="l">
              <a:spcBef>
                <a:spcPts val="580"/>
              </a:spcBef>
              <a:spcAft>
                <a:spcPts val="0"/>
              </a:spcAft>
              <a:buClr>
                <a:schemeClr val="dk1"/>
              </a:buClr>
              <a:buSzPts val="2900"/>
              <a:buChar char="•"/>
              <a:defRPr sz="2900"/>
            </a:lvl1pPr>
            <a:lvl2pPr indent="-387350" lvl="1" marL="914400" algn="l"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500"/>
              <a:buChar char="–"/>
              <a:defRPr sz="2500"/>
            </a:lvl2pPr>
            <a:lvl3pPr indent="-361950" lvl="2" marL="1371600" algn="l">
              <a:spcBef>
                <a:spcPts val="420"/>
              </a:spcBef>
              <a:spcAft>
                <a:spcPts val="0"/>
              </a:spcAft>
              <a:buClr>
                <a:schemeClr val="dk1"/>
              </a:buClr>
              <a:buSzPts val="2100"/>
              <a:buChar char="•"/>
              <a:defRPr sz="21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57" name="Google Shape;57;p21"/>
          <p:cNvSpPr txBox="1"/>
          <p:nvPr>
            <p:ph idx="2" type="body"/>
          </p:nvPr>
        </p:nvSpPr>
        <p:spPr>
          <a:xfrm>
            <a:off x="417910" y="1236113"/>
            <a:ext cx="2749786" cy="4040613"/>
          </a:xfrm>
          <a:prstGeom prst="rect">
            <a:avLst/>
          </a:prstGeom>
          <a:noFill/>
          <a:ln>
            <a:noFill/>
          </a:ln>
        </p:spPr>
        <p:txBody>
          <a:bodyPr anchorCtr="0" anchor="t" bIns="40750" lIns="81500" spcFirstLastPara="1" rIns="81500" wrap="square" tIns="40750">
            <a:normAutofit/>
          </a:bodyPr>
          <a:lstStyle>
            <a:lvl1pPr indent="-228600" lvl="0" marL="4572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1pPr>
            <a:lvl2pPr indent="-228600" lvl="1" marL="914400" algn="l">
              <a:spcBef>
                <a:spcPts val="22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  <a:defRPr sz="1100"/>
            </a:lvl2pPr>
            <a:lvl3pPr indent="-228600" lvl="2" marL="1371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3pPr>
            <a:lvl4pPr indent="-228600" lvl="3" marL="1828800" algn="l">
              <a:spcBef>
                <a:spcPts val="16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4pPr>
            <a:lvl5pPr indent="-228600" lvl="4" marL="2286000" algn="l">
              <a:spcBef>
                <a:spcPts val="16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5pPr>
            <a:lvl6pPr indent="-228600" lvl="5" marL="2743200" algn="l">
              <a:spcBef>
                <a:spcPts val="16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6pPr>
            <a:lvl7pPr indent="-228600" lvl="6" marL="3200400" algn="l">
              <a:spcBef>
                <a:spcPts val="16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7pPr>
            <a:lvl8pPr indent="-228600" lvl="7" marL="3657600" algn="l">
              <a:spcBef>
                <a:spcPts val="16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8pPr>
            <a:lvl9pPr indent="-228600" lvl="8" marL="4114800" algn="l">
              <a:spcBef>
                <a:spcPts val="16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9pPr>
          </a:lstStyle>
          <a:p/>
        </p:txBody>
      </p:sp>
      <p:sp>
        <p:nvSpPr>
          <p:cNvPr id="58" name="Google Shape;58;p21"/>
          <p:cNvSpPr txBox="1"/>
          <p:nvPr>
            <p:ph idx="10" type="dt"/>
          </p:nvPr>
        </p:nvSpPr>
        <p:spPr>
          <a:xfrm>
            <a:off x="417909" y="5474996"/>
            <a:ext cx="1950244" cy="314498"/>
          </a:xfrm>
          <a:prstGeom prst="rect">
            <a:avLst/>
          </a:prstGeom>
          <a:noFill/>
          <a:ln>
            <a:noFill/>
          </a:ln>
        </p:spPr>
        <p:txBody>
          <a:bodyPr anchorCtr="0" anchor="ctr" bIns="40750" lIns="81500" spcFirstLastPara="1" rIns="81500" wrap="square" tIns="4075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21"/>
          <p:cNvSpPr txBox="1"/>
          <p:nvPr>
            <p:ph idx="11" type="ftr"/>
          </p:nvPr>
        </p:nvSpPr>
        <p:spPr>
          <a:xfrm>
            <a:off x="2855714" y="5474996"/>
            <a:ext cx="2646760" cy="314498"/>
          </a:xfrm>
          <a:prstGeom prst="rect">
            <a:avLst/>
          </a:prstGeom>
          <a:noFill/>
          <a:ln>
            <a:noFill/>
          </a:ln>
        </p:spPr>
        <p:txBody>
          <a:bodyPr anchorCtr="0" anchor="ctr" bIns="40750" lIns="81500" spcFirstLastPara="1" rIns="81500" wrap="square" tIns="4075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21"/>
          <p:cNvSpPr txBox="1"/>
          <p:nvPr>
            <p:ph idx="12" type="sldNum"/>
          </p:nvPr>
        </p:nvSpPr>
        <p:spPr>
          <a:xfrm>
            <a:off x="5990035" y="5474996"/>
            <a:ext cx="1950244" cy="314498"/>
          </a:xfrm>
          <a:prstGeom prst="rect">
            <a:avLst/>
          </a:prstGeom>
          <a:noFill/>
          <a:ln>
            <a:noFill/>
          </a:ln>
        </p:spPr>
        <p:txBody>
          <a:bodyPr anchorCtr="0" anchor="ctr" bIns="40750" lIns="81500" spcFirstLastPara="1" rIns="81500" wrap="square" tIns="4075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Picture with Caption" type="picTx">
  <p:cSld name="PICTURE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22"/>
          <p:cNvSpPr txBox="1"/>
          <p:nvPr>
            <p:ph type="title"/>
          </p:nvPr>
        </p:nvSpPr>
        <p:spPr>
          <a:xfrm>
            <a:off x="1638263" y="4134961"/>
            <a:ext cx="5014913" cy="488156"/>
          </a:xfrm>
          <a:prstGeom prst="rect">
            <a:avLst/>
          </a:prstGeom>
          <a:noFill/>
          <a:ln>
            <a:noFill/>
          </a:ln>
        </p:spPr>
        <p:txBody>
          <a:bodyPr anchorCtr="0" anchor="b" bIns="40750" lIns="81500" spcFirstLastPara="1" rIns="81500" wrap="square" tIns="4075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b="1" sz="18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22"/>
          <p:cNvSpPr/>
          <p:nvPr>
            <p:ph idx="2" type="pic"/>
          </p:nvPr>
        </p:nvSpPr>
        <p:spPr>
          <a:xfrm>
            <a:off x="1638263" y="527809"/>
            <a:ext cx="5014913" cy="3544253"/>
          </a:xfrm>
          <a:prstGeom prst="rect">
            <a:avLst/>
          </a:prstGeom>
          <a:noFill/>
          <a:ln>
            <a:noFill/>
          </a:ln>
        </p:spPr>
        <p:txBody>
          <a:bodyPr anchorCtr="0" anchor="t" bIns="40750" lIns="81500" spcFirstLastPara="1" rIns="81500" wrap="square" tIns="40750">
            <a:normAutofit/>
          </a:bodyPr>
          <a:lstStyle>
            <a:lvl1pPr lvl="0" marR="0" rtl="0" algn="l">
              <a:spcBef>
                <a:spcPts val="58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Arial"/>
              <a:buNone/>
              <a:defRPr b="0" i="0" sz="2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rial"/>
              <a:buNone/>
              <a:defRPr b="0" i="0" sz="25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42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None/>
              <a:defRPr b="0" i="0" sz="21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64" name="Google Shape;64;p22"/>
          <p:cNvSpPr txBox="1"/>
          <p:nvPr>
            <p:ph idx="1" type="body"/>
          </p:nvPr>
        </p:nvSpPr>
        <p:spPr>
          <a:xfrm>
            <a:off x="1638263" y="4623117"/>
            <a:ext cx="5014913" cy="693262"/>
          </a:xfrm>
          <a:prstGeom prst="rect">
            <a:avLst/>
          </a:prstGeom>
          <a:noFill/>
          <a:ln>
            <a:noFill/>
          </a:ln>
        </p:spPr>
        <p:txBody>
          <a:bodyPr anchorCtr="0" anchor="t" bIns="40750" lIns="81500" spcFirstLastPara="1" rIns="81500" wrap="square" tIns="40750">
            <a:normAutofit/>
          </a:bodyPr>
          <a:lstStyle>
            <a:lvl1pPr indent="-228600" lvl="0" marL="4572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1pPr>
            <a:lvl2pPr indent="-228600" lvl="1" marL="914400" algn="l">
              <a:spcBef>
                <a:spcPts val="22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  <a:defRPr sz="1100"/>
            </a:lvl2pPr>
            <a:lvl3pPr indent="-228600" lvl="2" marL="1371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3pPr>
            <a:lvl4pPr indent="-228600" lvl="3" marL="1828800" algn="l">
              <a:spcBef>
                <a:spcPts val="16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4pPr>
            <a:lvl5pPr indent="-228600" lvl="4" marL="2286000" algn="l">
              <a:spcBef>
                <a:spcPts val="16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5pPr>
            <a:lvl6pPr indent="-228600" lvl="5" marL="2743200" algn="l">
              <a:spcBef>
                <a:spcPts val="16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6pPr>
            <a:lvl7pPr indent="-228600" lvl="6" marL="3200400" algn="l">
              <a:spcBef>
                <a:spcPts val="16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7pPr>
            <a:lvl8pPr indent="-228600" lvl="7" marL="3657600" algn="l">
              <a:spcBef>
                <a:spcPts val="16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8pPr>
            <a:lvl9pPr indent="-228600" lvl="8" marL="4114800" algn="l">
              <a:spcBef>
                <a:spcPts val="16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9pPr>
          </a:lstStyle>
          <a:p/>
        </p:txBody>
      </p:sp>
      <p:sp>
        <p:nvSpPr>
          <p:cNvPr id="65" name="Google Shape;65;p22"/>
          <p:cNvSpPr txBox="1"/>
          <p:nvPr>
            <p:ph idx="10" type="dt"/>
          </p:nvPr>
        </p:nvSpPr>
        <p:spPr>
          <a:xfrm>
            <a:off x="417909" y="5474996"/>
            <a:ext cx="1950244" cy="314498"/>
          </a:xfrm>
          <a:prstGeom prst="rect">
            <a:avLst/>
          </a:prstGeom>
          <a:noFill/>
          <a:ln>
            <a:noFill/>
          </a:ln>
        </p:spPr>
        <p:txBody>
          <a:bodyPr anchorCtr="0" anchor="ctr" bIns="40750" lIns="81500" spcFirstLastPara="1" rIns="81500" wrap="square" tIns="4075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22"/>
          <p:cNvSpPr txBox="1"/>
          <p:nvPr>
            <p:ph idx="11" type="ftr"/>
          </p:nvPr>
        </p:nvSpPr>
        <p:spPr>
          <a:xfrm>
            <a:off x="2855714" y="5474996"/>
            <a:ext cx="2646760" cy="314498"/>
          </a:xfrm>
          <a:prstGeom prst="rect">
            <a:avLst/>
          </a:prstGeom>
          <a:noFill/>
          <a:ln>
            <a:noFill/>
          </a:ln>
        </p:spPr>
        <p:txBody>
          <a:bodyPr anchorCtr="0" anchor="ctr" bIns="40750" lIns="81500" spcFirstLastPara="1" rIns="81500" wrap="square" tIns="4075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22"/>
          <p:cNvSpPr txBox="1"/>
          <p:nvPr>
            <p:ph idx="12" type="sldNum"/>
          </p:nvPr>
        </p:nvSpPr>
        <p:spPr>
          <a:xfrm>
            <a:off x="5990035" y="5474996"/>
            <a:ext cx="1950244" cy="314498"/>
          </a:xfrm>
          <a:prstGeom prst="rect">
            <a:avLst/>
          </a:prstGeom>
          <a:noFill/>
          <a:ln>
            <a:noFill/>
          </a:ln>
        </p:spPr>
        <p:txBody>
          <a:bodyPr anchorCtr="0" anchor="ctr" bIns="40750" lIns="81500" spcFirstLastPara="1" rIns="81500" wrap="square" tIns="4075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Vertical Text" type="vertTx">
  <p:cSld name="VERTICAL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23"/>
          <p:cNvSpPr txBox="1"/>
          <p:nvPr>
            <p:ph type="title"/>
          </p:nvPr>
        </p:nvSpPr>
        <p:spPr>
          <a:xfrm>
            <a:off x="417910" y="236557"/>
            <a:ext cx="7522369" cy="984515"/>
          </a:xfrm>
          <a:prstGeom prst="rect">
            <a:avLst/>
          </a:prstGeom>
          <a:noFill/>
          <a:ln>
            <a:noFill/>
          </a:ln>
        </p:spPr>
        <p:txBody>
          <a:bodyPr anchorCtr="0" anchor="ctr" bIns="40750" lIns="81500" spcFirstLastPara="1" rIns="81500" wrap="square" tIns="4075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23"/>
          <p:cNvSpPr txBox="1"/>
          <p:nvPr>
            <p:ph idx="1" type="body"/>
          </p:nvPr>
        </p:nvSpPr>
        <p:spPr>
          <a:xfrm rot="5400000">
            <a:off x="2229892" y="-433661"/>
            <a:ext cx="3898405" cy="7522369"/>
          </a:xfrm>
          <a:prstGeom prst="rect">
            <a:avLst/>
          </a:prstGeom>
          <a:noFill/>
          <a:ln>
            <a:noFill/>
          </a:ln>
        </p:spPr>
        <p:txBody>
          <a:bodyPr anchorCtr="0" anchor="t" bIns="40750" lIns="81500" spcFirstLastPara="1" rIns="81500" wrap="square" tIns="4075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1" name="Google Shape;71;p23"/>
          <p:cNvSpPr txBox="1"/>
          <p:nvPr>
            <p:ph idx="10" type="dt"/>
          </p:nvPr>
        </p:nvSpPr>
        <p:spPr>
          <a:xfrm>
            <a:off x="417909" y="5474996"/>
            <a:ext cx="1950244" cy="314498"/>
          </a:xfrm>
          <a:prstGeom prst="rect">
            <a:avLst/>
          </a:prstGeom>
          <a:noFill/>
          <a:ln>
            <a:noFill/>
          </a:ln>
        </p:spPr>
        <p:txBody>
          <a:bodyPr anchorCtr="0" anchor="ctr" bIns="40750" lIns="81500" spcFirstLastPara="1" rIns="81500" wrap="square" tIns="4075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23"/>
          <p:cNvSpPr txBox="1"/>
          <p:nvPr>
            <p:ph idx="11" type="ftr"/>
          </p:nvPr>
        </p:nvSpPr>
        <p:spPr>
          <a:xfrm>
            <a:off x="2855714" y="5474996"/>
            <a:ext cx="2646760" cy="314498"/>
          </a:xfrm>
          <a:prstGeom prst="rect">
            <a:avLst/>
          </a:prstGeom>
          <a:noFill/>
          <a:ln>
            <a:noFill/>
          </a:ln>
        </p:spPr>
        <p:txBody>
          <a:bodyPr anchorCtr="0" anchor="ctr" bIns="40750" lIns="81500" spcFirstLastPara="1" rIns="81500" wrap="square" tIns="4075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23"/>
          <p:cNvSpPr txBox="1"/>
          <p:nvPr>
            <p:ph idx="12" type="sldNum"/>
          </p:nvPr>
        </p:nvSpPr>
        <p:spPr>
          <a:xfrm>
            <a:off x="5990035" y="5474996"/>
            <a:ext cx="1950244" cy="314498"/>
          </a:xfrm>
          <a:prstGeom prst="rect">
            <a:avLst/>
          </a:prstGeom>
          <a:noFill/>
          <a:ln>
            <a:noFill/>
          </a:ln>
        </p:spPr>
        <p:txBody>
          <a:bodyPr anchorCtr="0" anchor="ctr" bIns="40750" lIns="81500" spcFirstLastPara="1" rIns="81500" wrap="square" tIns="4075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Vertical Title and Text" type="vertTitleAndTx">
  <p:cSld name="VERTICAL_TITLE_AND_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24"/>
          <p:cNvSpPr txBox="1"/>
          <p:nvPr>
            <p:ph type="title"/>
          </p:nvPr>
        </p:nvSpPr>
        <p:spPr>
          <a:xfrm rot="5400000">
            <a:off x="4479898" y="1816346"/>
            <a:ext cx="5040168" cy="1880592"/>
          </a:xfrm>
          <a:prstGeom prst="rect">
            <a:avLst/>
          </a:prstGeom>
          <a:noFill/>
          <a:ln>
            <a:noFill/>
          </a:ln>
        </p:spPr>
        <p:txBody>
          <a:bodyPr anchorCtr="0" anchor="ctr" bIns="40750" lIns="81500" spcFirstLastPara="1" rIns="81500" wrap="square" tIns="4075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24"/>
          <p:cNvSpPr txBox="1"/>
          <p:nvPr>
            <p:ph idx="1" type="body"/>
          </p:nvPr>
        </p:nvSpPr>
        <p:spPr>
          <a:xfrm rot="5400000">
            <a:off x="649062" y="5405"/>
            <a:ext cx="5040168" cy="5502474"/>
          </a:xfrm>
          <a:prstGeom prst="rect">
            <a:avLst/>
          </a:prstGeom>
          <a:noFill/>
          <a:ln>
            <a:noFill/>
          </a:ln>
        </p:spPr>
        <p:txBody>
          <a:bodyPr anchorCtr="0" anchor="t" bIns="40750" lIns="81500" spcFirstLastPara="1" rIns="81500" wrap="square" tIns="4075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7" name="Google Shape;77;p24"/>
          <p:cNvSpPr txBox="1"/>
          <p:nvPr>
            <p:ph idx="10" type="dt"/>
          </p:nvPr>
        </p:nvSpPr>
        <p:spPr>
          <a:xfrm>
            <a:off x="417909" y="5474996"/>
            <a:ext cx="1950244" cy="314498"/>
          </a:xfrm>
          <a:prstGeom prst="rect">
            <a:avLst/>
          </a:prstGeom>
          <a:noFill/>
          <a:ln>
            <a:noFill/>
          </a:ln>
        </p:spPr>
        <p:txBody>
          <a:bodyPr anchorCtr="0" anchor="ctr" bIns="40750" lIns="81500" spcFirstLastPara="1" rIns="81500" wrap="square" tIns="4075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24"/>
          <p:cNvSpPr txBox="1"/>
          <p:nvPr>
            <p:ph idx="11" type="ftr"/>
          </p:nvPr>
        </p:nvSpPr>
        <p:spPr>
          <a:xfrm>
            <a:off x="2855714" y="5474996"/>
            <a:ext cx="2646760" cy="314498"/>
          </a:xfrm>
          <a:prstGeom prst="rect">
            <a:avLst/>
          </a:prstGeom>
          <a:noFill/>
          <a:ln>
            <a:noFill/>
          </a:ln>
        </p:spPr>
        <p:txBody>
          <a:bodyPr anchorCtr="0" anchor="ctr" bIns="40750" lIns="81500" spcFirstLastPara="1" rIns="81500" wrap="square" tIns="4075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24"/>
          <p:cNvSpPr txBox="1"/>
          <p:nvPr>
            <p:ph idx="12" type="sldNum"/>
          </p:nvPr>
        </p:nvSpPr>
        <p:spPr>
          <a:xfrm>
            <a:off x="5990035" y="5474996"/>
            <a:ext cx="1950244" cy="314498"/>
          </a:xfrm>
          <a:prstGeom prst="rect">
            <a:avLst/>
          </a:prstGeom>
          <a:noFill/>
          <a:ln>
            <a:noFill/>
          </a:ln>
        </p:spPr>
        <p:txBody>
          <a:bodyPr anchorCtr="0" anchor="ctr" bIns="40750" lIns="81500" spcFirstLastPara="1" rIns="81500" wrap="square" tIns="4075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3"/>
          <p:cNvSpPr txBox="1"/>
          <p:nvPr>
            <p:ph type="title"/>
          </p:nvPr>
        </p:nvSpPr>
        <p:spPr>
          <a:xfrm>
            <a:off x="417910" y="236557"/>
            <a:ext cx="7522369" cy="984515"/>
          </a:xfrm>
          <a:prstGeom prst="rect">
            <a:avLst/>
          </a:prstGeom>
          <a:noFill/>
          <a:ln>
            <a:noFill/>
          </a:ln>
        </p:spPr>
        <p:txBody>
          <a:bodyPr anchorCtr="0" anchor="ctr" bIns="40750" lIns="81500" spcFirstLastPara="1" rIns="81500" wrap="square" tIns="40750">
            <a:norm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900"/>
              <a:buFont typeface="Calibri"/>
              <a:buNone/>
              <a:defRPr b="0" i="0" sz="3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7" name="Google Shape;7;p13"/>
          <p:cNvSpPr txBox="1"/>
          <p:nvPr>
            <p:ph idx="1" type="body"/>
          </p:nvPr>
        </p:nvSpPr>
        <p:spPr>
          <a:xfrm>
            <a:off x="417910" y="1378321"/>
            <a:ext cx="7522369" cy="3898405"/>
          </a:xfrm>
          <a:prstGeom prst="rect">
            <a:avLst/>
          </a:prstGeom>
          <a:noFill/>
          <a:ln>
            <a:noFill/>
          </a:ln>
        </p:spPr>
        <p:txBody>
          <a:bodyPr anchorCtr="0" anchor="t" bIns="40750" lIns="81500" spcFirstLastPara="1" rIns="81500" wrap="square" tIns="40750">
            <a:normAutofit/>
          </a:bodyPr>
          <a:lstStyle>
            <a:lvl1pPr indent="-412750" lvl="0" marL="457200" marR="0" rtl="0" algn="l">
              <a:spcBef>
                <a:spcPts val="58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Arial"/>
              <a:buChar char="•"/>
              <a:defRPr b="0" i="0" sz="2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87350" lvl="1" marL="914400" marR="0" rtl="0" algn="l"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rial"/>
              <a:buChar char="–"/>
              <a:defRPr b="0" i="0" sz="25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61950" lvl="2" marL="1371600" marR="0" rtl="0" algn="l">
              <a:spcBef>
                <a:spcPts val="42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b="0" i="0" sz="21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–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13"/>
          <p:cNvSpPr txBox="1"/>
          <p:nvPr>
            <p:ph idx="10" type="dt"/>
          </p:nvPr>
        </p:nvSpPr>
        <p:spPr>
          <a:xfrm>
            <a:off x="417909" y="5474996"/>
            <a:ext cx="1950244" cy="314498"/>
          </a:xfrm>
          <a:prstGeom prst="rect">
            <a:avLst/>
          </a:prstGeom>
          <a:noFill/>
          <a:ln>
            <a:noFill/>
          </a:ln>
        </p:spPr>
        <p:txBody>
          <a:bodyPr anchorCtr="0" anchor="ctr" bIns="40750" lIns="81500" spcFirstLastPara="1" rIns="81500" wrap="square" tIns="4075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1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" name="Google Shape;9;p13"/>
          <p:cNvSpPr txBox="1"/>
          <p:nvPr>
            <p:ph idx="11" type="ftr"/>
          </p:nvPr>
        </p:nvSpPr>
        <p:spPr>
          <a:xfrm>
            <a:off x="2855714" y="5474996"/>
            <a:ext cx="2646760" cy="314498"/>
          </a:xfrm>
          <a:prstGeom prst="rect">
            <a:avLst/>
          </a:prstGeom>
          <a:noFill/>
          <a:ln>
            <a:noFill/>
          </a:ln>
        </p:spPr>
        <p:txBody>
          <a:bodyPr anchorCtr="0" anchor="ctr" bIns="40750" lIns="81500" spcFirstLastPara="1" rIns="81500" wrap="square" tIns="4075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1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" name="Google Shape;10;p13"/>
          <p:cNvSpPr txBox="1"/>
          <p:nvPr>
            <p:ph idx="12" type="sldNum"/>
          </p:nvPr>
        </p:nvSpPr>
        <p:spPr>
          <a:xfrm>
            <a:off x="5990035" y="5474996"/>
            <a:ext cx="1950244" cy="314498"/>
          </a:xfrm>
          <a:prstGeom prst="rect">
            <a:avLst/>
          </a:prstGeom>
          <a:noFill/>
          <a:ln>
            <a:noFill/>
          </a:ln>
        </p:spPr>
        <p:txBody>
          <a:bodyPr anchorCtr="0" anchor="ctr" bIns="40750" lIns="81500" spcFirstLastPara="1" rIns="81500" wrap="square" tIns="4075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1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1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1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1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1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1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1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1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1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jp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4.jp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6.jp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9.jp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2.jp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2.jp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7.jp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3.jp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0.jp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8.jp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1.jp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5.jp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13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" name="Google Shape;84;p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258" y="0"/>
            <a:ext cx="8355671" cy="590708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88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" name="Google Shape;89;p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258" y="0"/>
            <a:ext cx="8355671" cy="590708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" name="Google Shape;94;p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258" y="0"/>
            <a:ext cx="8355671" cy="590708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98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9" name="Google Shape;99;p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258" y="0"/>
            <a:ext cx="8355671" cy="590708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03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" name="Google Shape;104;p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258" y="0"/>
            <a:ext cx="8355671" cy="590708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08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9" name="Google Shape;109;p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258" y="0"/>
            <a:ext cx="8355671" cy="590708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13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4" name="Google Shape;114;p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258" y="0"/>
            <a:ext cx="8355671" cy="590708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18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9" name="Google Shape;119;p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258" y="0"/>
            <a:ext cx="8355671" cy="590708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23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4" name="Google Shape;124;p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258" y="0"/>
            <a:ext cx="8355671" cy="590708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28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9" name="Google Shape;129;p1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258" y="0"/>
            <a:ext cx="8355671" cy="590708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33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4" name="Google Shape;134;p1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258" y="0"/>
            <a:ext cx="8355671" cy="590708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38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9" name="Google Shape;139;p1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258" y="0"/>
            <a:ext cx="8355671" cy="590708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43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4" name="Google Shape;144;g89c820bc76_1_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8355644" cy="59070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2006-08-16T00:00:00Z</dcterms:created>
  <dc:creator>Admin</dc:creator>
</cp:coreProperties>
</file>